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3225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1136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028700" y="1924050"/>
            <a:ext cx="0" cy="58420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028700" y="2508250"/>
            <a:ext cx="0" cy="1174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679700" y="787400"/>
            <a:ext cx="0" cy="1136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679700" y="1924050"/>
            <a:ext cx="0" cy="1841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679700" y="2311400"/>
            <a:ext cx="0" cy="1968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679700" y="2508250"/>
            <a:ext cx="0" cy="1174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343400" y="787400"/>
            <a:ext cx="0" cy="1136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4343400" y="1924050"/>
            <a:ext cx="0" cy="58420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343400" y="2508250"/>
            <a:ext cx="0" cy="1174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336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3898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635000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047750" y="1193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035050" y="14287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698750" y="15621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1" name=""/>
          <p:cNvCxnSpPr/>
          <p:nvPr/>
        </p:nvCxnSpPr>
        <p:spPr>
          <a:xfrm>
            <a:off x="2686050" y="1797050"/>
            <a:ext cx="1102783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2698750" y="15621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3788833" y="1797050"/>
            <a:ext cx="548216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3753209" y="17614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 flipH="1">
            <a:off x="3753209" y="17614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278786" y="2095500"/>
            <a:ext cx="92882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Timeout...</a:t>
            </a:r>
          </a:p>
        </p:txBody>
      </p:sp>
      <p:sp>
        <p:nvSpPr>
          <p:cNvPr id="27" name=""/>
          <p:cNvSpPr/>
          <p:nvPr/>
        </p:nvSpPr>
        <p:spPr>
          <a:xfrm>
            <a:off x="2698750" y="2552700"/>
            <a:ext cx="142544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Retransmission</a:t>
            </a:r>
          </a:p>
        </p:txBody>
      </p:sp>
      <p:cxnSp>
        <p:nvCxnSpPr>
          <p:cNvPr id="28" name=""/>
          <p:cNvCxnSpPr/>
          <p:nvPr/>
        </p:nvCxnSpPr>
        <p:spPr>
          <a:xfrm>
            <a:off x="2686050" y="27876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2794000" y="29210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30" name=""/>
          <p:cNvCxnSpPr/>
          <p:nvPr/>
        </p:nvCxnSpPr>
        <p:spPr>
          <a:xfrm flipH="1">
            <a:off x="2686050" y="31559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1" name=""/>
          <p:cNvSpPr/>
          <p:nvPr/>
        </p:nvSpPr>
        <p:spPr>
          <a:xfrm>
            <a:off x="1143000" y="32893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2" name=""/>
          <p:cNvCxnSpPr/>
          <p:nvPr/>
        </p:nvCxnSpPr>
        <p:spPr>
          <a:xfrm flipH="1">
            <a:off x="1035050" y="35242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